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11"/>
  </p:notesMasterIdLst>
  <p:sldIdLst>
    <p:sldId id="256" r:id="rId2"/>
    <p:sldId id="336" r:id="rId3"/>
    <p:sldId id="381" r:id="rId4"/>
    <p:sldId id="382" r:id="rId5"/>
    <p:sldId id="383" r:id="rId6"/>
    <p:sldId id="384" r:id="rId7"/>
    <p:sldId id="385" r:id="rId8"/>
    <p:sldId id="386" r:id="rId9"/>
    <p:sldId id="38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37" autoAdjust="0"/>
  </p:normalViewPr>
  <p:slideViewPr>
    <p:cSldViewPr snapToGrid="0" snapToObjects="1">
      <p:cViewPr>
        <p:scale>
          <a:sx n="81" d="100"/>
          <a:sy n="81" d="100"/>
        </p:scale>
        <p:origin x="-1000" y="-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11/8/13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11/8/13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11/8/13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11/8/13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11/8/13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11/8/13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11/8/13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11/8/13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11/8/13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11/8/13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11/8/13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11/8/13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11/8/13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679" y="1835553"/>
            <a:ext cx="6691443" cy="501858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38184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234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Français 3 – Unité 1</a:t>
            </a:r>
            <a:br>
              <a:rPr lang="fr-FR" dirty="0" smtClean="0"/>
            </a:br>
            <a:r>
              <a:rPr lang="fr-FR" dirty="0" smtClean="0"/>
              <a:t>Bienvenue chez toi!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9185" y="2024550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méditerranée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0525"/>
            <a:ext cx="2868426" cy="3077475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1988413" y="6127400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400" dirty="0" smtClean="0"/>
              <a:t>Instructions</a:t>
            </a:r>
            <a:endParaRPr lang="fr-FR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En vous servant du tableau de consommation des électroménagers, répondez aux questions suivantes sur un tableau.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563333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400" dirty="0" smtClean="0"/>
              <a:t>#1</a:t>
            </a:r>
            <a:endParaRPr lang="fr-FR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fr-FR" sz="3200" dirty="0" smtClean="0"/>
              <a:t>Si on utilisait les appareils suivants, que serait la consommation totale?</a:t>
            </a:r>
          </a:p>
          <a:p>
            <a:endParaRPr lang="fr-FR" sz="3200" dirty="0"/>
          </a:p>
          <a:p>
            <a:pPr algn="ctr"/>
            <a:r>
              <a:rPr lang="fr-FR" sz="3200" dirty="0" smtClean="0"/>
              <a:t>un réfrigérateur</a:t>
            </a:r>
          </a:p>
          <a:p>
            <a:pPr algn="ctr"/>
            <a:r>
              <a:rPr lang="fr-FR" sz="3200" dirty="0" smtClean="0"/>
              <a:t>un micro-onde</a:t>
            </a:r>
          </a:p>
          <a:p>
            <a:pPr algn="ctr"/>
            <a:r>
              <a:rPr lang="fr-FR" sz="3200" dirty="0" smtClean="0"/>
              <a:t>un </a:t>
            </a:r>
            <a:r>
              <a:rPr lang="fr-FR" sz="3200" dirty="0" smtClean="0"/>
              <a:t>lave-vaisselle</a:t>
            </a:r>
            <a:endParaRPr lang="fr-FR" sz="3200" dirty="0" smtClean="0"/>
          </a:p>
          <a:p>
            <a:pPr algn="ctr"/>
            <a:endParaRPr lang="fr-FR" sz="3200" dirty="0"/>
          </a:p>
          <a:p>
            <a:pPr algn="ctr"/>
            <a:r>
              <a:rPr lang="fr-FR" sz="3200" dirty="0" smtClean="0"/>
              <a:t>2580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625169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400" dirty="0" smtClean="0"/>
              <a:t>#2</a:t>
            </a:r>
            <a:endParaRPr lang="fr-FR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fr-FR" sz="3200" dirty="0" smtClean="0"/>
              <a:t>Si on utilisait les appareils suivants, que serait la consommation totale?</a:t>
            </a:r>
          </a:p>
          <a:p>
            <a:endParaRPr lang="fr-FR" sz="3200" dirty="0"/>
          </a:p>
          <a:p>
            <a:pPr algn="ctr"/>
            <a:r>
              <a:rPr lang="fr-FR" sz="3200" dirty="0" smtClean="0"/>
              <a:t>un congélateur</a:t>
            </a:r>
          </a:p>
          <a:p>
            <a:pPr algn="ctr"/>
            <a:r>
              <a:rPr lang="fr-FR" sz="3200" dirty="0" smtClean="0"/>
              <a:t>une cafetière</a:t>
            </a:r>
          </a:p>
          <a:p>
            <a:pPr algn="ctr"/>
            <a:r>
              <a:rPr lang="fr-FR" sz="3200" dirty="0" smtClean="0"/>
              <a:t>un </a:t>
            </a:r>
            <a:r>
              <a:rPr lang="fr-FR" sz="3200" dirty="0" smtClean="0"/>
              <a:t>sèche-cheveux</a:t>
            </a:r>
            <a:endParaRPr lang="fr-FR" sz="3200" dirty="0" smtClean="0"/>
          </a:p>
          <a:p>
            <a:pPr algn="ctr"/>
            <a:endParaRPr lang="fr-FR" sz="3200" dirty="0"/>
          </a:p>
          <a:p>
            <a:pPr algn="ctr"/>
            <a:r>
              <a:rPr lang="fr-FR" sz="3200" dirty="0" smtClean="0"/>
              <a:t>1300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467447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400" dirty="0" smtClean="0"/>
              <a:t>#3</a:t>
            </a:r>
            <a:endParaRPr lang="fr-FR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fr-FR" sz="3200" dirty="0" smtClean="0"/>
              <a:t>Si on utilisait les appareils suivants, que serait la consommation totale?</a:t>
            </a:r>
          </a:p>
          <a:p>
            <a:endParaRPr lang="fr-FR" sz="3200" dirty="0"/>
          </a:p>
          <a:p>
            <a:pPr algn="ctr"/>
            <a:r>
              <a:rPr lang="fr-FR" sz="3200" dirty="0" smtClean="0"/>
              <a:t>un four</a:t>
            </a:r>
          </a:p>
          <a:p>
            <a:pPr algn="ctr"/>
            <a:r>
              <a:rPr lang="fr-FR" sz="3200" dirty="0" smtClean="0"/>
              <a:t>une bouilloire</a:t>
            </a:r>
          </a:p>
          <a:p>
            <a:pPr algn="ctr"/>
            <a:r>
              <a:rPr lang="fr-FR" sz="3200" dirty="0" smtClean="0"/>
              <a:t>un plasma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 smtClean="0"/>
              <a:t>2800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740111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400" dirty="0" smtClean="0"/>
              <a:t>#4</a:t>
            </a:r>
            <a:endParaRPr lang="fr-FR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fr-FR" sz="3200" dirty="0" smtClean="0"/>
              <a:t>Si on utilisait les appareils suivants, que serait la consommation totale?</a:t>
            </a:r>
          </a:p>
          <a:p>
            <a:endParaRPr lang="fr-FR" sz="3200" dirty="0"/>
          </a:p>
          <a:p>
            <a:pPr algn="ctr"/>
            <a:r>
              <a:rPr lang="fr-FR" sz="3200" dirty="0" smtClean="0"/>
              <a:t>un réfrigérateur combiné</a:t>
            </a:r>
          </a:p>
          <a:p>
            <a:pPr algn="ctr"/>
            <a:r>
              <a:rPr lang="fr-FR" sz="3200" dirty="0" smtClean="0"/>
              <a:t>une plaque électrique</a:t>
            </a:r>
          </a:p>
          <a:p>
            <a:pPr algn="ctr"/>
            <a:r>
              <a:rPr lang="fr-FR" sz="3200" dirty="0" smtClean="0"/>
              <a:t>un lave linge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7</a:t>
            </a:r>
            <a:r>
              <a:rPr lang="fr-FR" sz="3200" dirty="0" smtClean="0"/>
              <a:t>800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070443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400" dirty="0" smtClean="0"/>
              <a:t>#5</a:t>
            </a:r>
            <a:endParaRPr lang="fr-FR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sz="3200" dirty="0" smtClean="0"/>
              <a:t>Si on utilisait les appareils suivants, que serait la consommation totale?</a:t>
            </a:r>
          </a:p>
          <a:p>
            <a:endParaRPr lang="fr-FR" sz="3200" dirty="0"/>
          </a:p>
          <a:p>
            <a:pPr algn="ctr"/>
            <a:r>
              <a:rPr lang="fr-FR" sz="3200" dirty="0" smtClean="0"/>
              <a:t>un </a:t>
            </a:r>
            <a:r>
              <a:rPr lang="fr-FR" sz="3200" dirty="0" smtClean="0"/>
              <a:t>micro-onde</a:t>
            </a:r>
            <a:endParaRPr lang="fr-FR" sz="3200" dirty="0" smtClean="0"/>
          </a:p>
          <a:p>
            <a:pPr algn="ctr"/>
            <a:r>
              <a:rPr lang="fr-FR" sz="3200" dirty="0" smtClean="0"/>
              <a:t>un fer à repasser</a:t>
            </a:r>
          </a:p>
          <a:p>
            <a:pPr algn="ctr"/>
            <a:r>
              <a:rPr lang="fr-FR" sz="3200" dirty="0" smtClean="0"/>
              <a:t>un ordinateur fixe</a:t>
            </a:r>
          </a:p>
          <a:p>
            <a:pPr algn="ctr"/>
            <a:endParaRPr lang="fr-FR" sz="3200" dirty="0" smtClean="0"/>
          </a:p>
          <a:p>
            <a:pPr algn="ctr"/>
            <a:endParaRPr lang="fr-FR" sz="3200" dirty="0"/>
          </a:p>
          <a:p>
            <a:pPr algn="ctr"/>
            <a:r>
              <a:rPr lang="fr-FR" sz="3200" dirty="0" smtClean="0"/>
              <a:t>2650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567856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400" dirty="0" smtClean="0"/>
              <a:t>#6</a:t>
            </a:r>
            <a:endParaRPr lang="fr-FR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sz="3200" dirty="0" smtClean="0"/>
              <a:t>Si on utilisait les appareils suivants, que serait la consommation totale?</a:t>
            </a:r>
          </a:p>
          <a:p>
            <a:endParaRPr lang="fr-FR" sz="3200" dirty="0"/>
          </a:p>
          <a:p>
            <a:pPr algn="ctr"/>
            <a:r>
              <a:rPr lang="fr-FR" sz="3200" dirty="0" smtClean="0"/>
              <a:t>un four</a:t>
            </a:r>
          </a:p>
          <a:p>
            <a:pPr algn="ctr"/>
            <a:r>
              <a:rPr lang="fr-FR" sz="3200" dirty="0" smtClean="0"/>
              <a:t>un </a:t>
            </a:r>
            <a:r>
              <a:rPr lang="fr-FR" sz="3200" dirty="0" smtClean="0"/>
              <a:t>sèche-cheveux</a:t>
            </a:r>
            <a:endParaRPr lang="fr-FR" sz="3200" dirty="0" smtClean="0"/>
          </a:p>
          <a:p>
            <a:pPr algn="ctr"/>
            <a:r>
              <a:rPr lang="fr-FR" sz="3200" dirty="0" smtClean="0"/>
              <a:t>un ordinateur portable</a:t>
            </a:r>
          </a:p>
          <a:p>
            <a:pPr algn="ctr"/>
            <a:endParaRPr lang="fr-FR" sz="3200" dirty="0" smtClean="0"/>
          </a:p>
          <a:p>
            <a:pPr algn="ctr"/>
            <a:endParaRPr lang="fr-FR" sz="3200" dirty="0"/>
          </a:p>
          <a:p>
            <a:pPr algn="ctr"/>
            <a:r>
              <a:rPr lang="fr-FR" sz="3200" dirty="0" smtClean="0"/>
              <a:t>1960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375197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400" dirty="0" smtClean="0"/>
              <a:t>#7</a:t>
            </a:r>
            <a:endParaRPr lang="fr-FR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sz="3200" dirty="0" smtClean="0"/>
              <a:t>Si on utilisait les appareils suivants, que serait la consommation totale?</a:t>
            </a:r>
          </a:p>
          <a:p>
            <a:endParaRPr lang="fr-FR" sz="3200" dirty="0"/>
          </a:p>
          <a:p>
            <a:pPr algn="ctr"/>
            <a:r>
              <a:rPr lang="fr-FR" sz="3200" dirty="0" smtClean="0"/>
              <a:t>un r</a:t>
            </a:r>
            <a:r>
              <a:rPr lang="fr-FR" sz="3200" dirty="0" smtClean="0"/>
              <a:t>éfrigérateur</a:t>
            </a:r>
            <a:endParaRPr lang="fr-FR" sz="3200" dirty="0" smtClean="0"/>
          </a:p>
          <a:p>
            <a:pPr algn="ctr"/>
            <a:r>
              <a:rPr lang="fr-FR" sz="3200" dirty="0" smtClean="0"/>
              <a:t>un </a:t>
            </a:r>
            <a:r>
              <a:rPr lang="fr-FR" sz="3200" dirty="0" smtClean="0"/>
              <a:t>fer </a:t>
            </a:r>
            <a:r>
              <a:rPr lang="fr-FR" sz="3200" dirty="0" smtClean="0"/>
              <a:t>à repasser</a:t>
            </a:r>
            <a:endParaRPr lang="fr-FR" sz="3200" dirty="0" smtClean="0"/>
          </a:p>
          <a:p>
            <a:pPr algn="ctr"/>
            <a:r>
              <a:rPr lang="fr-FR" sz="3200" dirty="0" smtClean="0"/>
              <a:t>un </a:t>
            </a:r>
            <a:r>
              <a:rPr lang="fr-FR" sz="3200" dirty="0" smtClean="0"/>
              <a:t>t</a:t>
            </a:r>
            <a:r>
              <a:rPr lang="fr-FR" sz="3200" dirty="0" smtClean="0"/>
              <a:t>éléviseur LCD</a:t>
            </a:r>
            <a:endParaRPr lang="fr-FR" sz="3200" dirty="0" smtClean="0"/>
          </a:p>
          <a:p>
            <a:pPr algn="ctr"/>
            <a:endParaRPr lang="fr-FR" sz="3200" dirty="0" smtClean="0"/>
          </a:p>
          <a:p>
            <a:pPr algn="ctr"/>
            <a:endParaRPr lang="fr-FR" sz="3200" dirty="0"/>
          </a:p>
          <a:p>
            <a:pPr algn="ctr"/>
            <a:r>
              <a:rPr lang="fr-FR" sz="3200" dirty="0" smtClean="0"/>
              <a:t>1230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876940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663</TotalTime>
  <Words>203</Words>
  <Application>Microsoft Macintosh PowerPoint</Application>
  <PresentationFormat>On-screen Show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Français 3 – Unité 1 Bienvenue chez toi!</vt:lpstr>
      <vt:lpstr>Instructions</vt:lpstr>
      <vt:lpstr>#1</vt:lpstr>
      <vt:lpstr>#2</vt:lpstr>
      <vt:lpstr>#3</vt:lpstr>
      <vt:lpstr>#4</vt:lpstr>
      <vt:lpstr>#5</vt:lpstr>
      <vt:lpstr>#6</vt:lpstr>
      <vt:lpstr>#7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Edouard Smith</cp:lastModifiedBy>
  <cp:revision>54</cp:revision>
  <dcterms:created xsi:type="dcterms:W3CDTF">2013-10-03T23:30:28Z</dcterms:created>
  <dcterms:modified xsi:type="dcterms:W3CDTF">2013-11-08T16:50:10Z</dcterms:modified>
</cp:coreProperties>
</file>